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5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6858000" cx="9144000"/>
  <p:notesSz cx="6811950" cy="9942500"/>
  <p:embeddedFontLst>
    <p:embeddedFont>
      <p:font typeface="Tahoma"/>
      <p:regular r:id="rId17"/>
      <p:bold r:id="rId18"/>
    </p:embeddedFont>
    <p:embeddedFont>
      <p:font typeface="Helvetica Neue"/>
      <p:regular r:id="rId19"/>
      <p:bold r:id="rId20"/>
      <p:italic r:id="rId21"/>
      <p:boldItalic r:id="rId22"/>
    </p:embeddedFont>
    <p:embeddedFont>
      <p:font typeface="Open Sans Light"/>
      <p:regular r:id="rId23"/>
      <p:bold r:id="rId24"/>
      <p:italic r:id="rId25"/>
      <p:boldItalic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  <p:ext uri="GoogleSlidesCustomDataVersion2">
      <go:slidesCustomData xmlns:go="http://customooxmlschemas.google.com/" r:id="rId31" roundtripDataSignature="AMtx7mjeBpPhfj8IDlS+6BmTp64KkPPu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79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OpenSansLight-boldItalic.fntdata"/><Relationship Id="rId13" Type="http://schemas.openxmlformats.org/officeDocument/2006/relationships/slide" Target="slides/slide7.xml"/><Relationship Id="rId18" Type="http://schemas.openxmlformats.org/officeDocument/2006/relationships/font" Target="fonts/Tahoma-bold.fntdata"/><Relationship Id="rId21" Type="http://schemas.openxmlformats.org/officeDocument/2006/relationships/font" Target="fonts/HelveticaNeue-italic.fntdata"/><Relationship Id="rId3" Type="http://schemas.openxmlformats.org/officeDocument/2006/relationships/presProps" Target="presProps.xml"/><Relationship Id="rId25" Type="http://schemas.openxmlformats.org/officeDocument/2006/relationships/font" Target="fonts/OpenSansLight-italic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Tahoma-regular.fntdata"/><Relationship Id="rId33" Type="http://schemas.openxmlformats.org/officeDocument/2006/relationships/customXml" Target="../customXml/item2.xml"/><Relationship Id="rId20" Type="http://schemas.openxmlformats.org/officeDocument/2006/relationships/font" Target="fonts/HelveticaNeue-bold.fntdata"/><Relationship Id="rId2" Type="http://schemas.openxmlformats.org/officeDocument/2006/relationships/viewProps" Target="viewProps.xml"/><Relationship Id="rId29" Type="http://schemas.openxmlformats.org/officeDocument/2006/relationships/font" Target="fonts/OpenSans-italic.fntdata"/><Relationship Id="rId16" Type="http://schemas.openxmlformats.org/officeDocument/2006/relationships/slide" Target="slides/slide10.xml"/><Relationship Id="rId24" Type="http://schemas.openxmlformats.org/officeDocument/2006/relationships/font" Target="fonts/OpenSansLight-bold.fntdata"/><Relationship Id="rId1" Type="http://schemas.openxmlformats.org/officeDocument/2006/relationships/theme" Target="theme/theme2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32" Type="http://schemas.openxmlformats.org/officeDocument/2006/relationships/customXml" Target="../customXml/item1.xml"/><Relationship Id="rId23" Type="http://schemas.openxmlformats.org/officeDocument/2006/relationships/font" Target="fonts/OpenSansLight-regular.fntdata"/><Relationship Id="rId28" Type="http://schemas.openxmlformats.org/officeDocument/2006/relationships/font" Target="fonts/OpenSans-bold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31" Type="http://customschemas.google.com/relationships/presentationmetadata" Target="metadata"/><Relationship Id="rId10" Type="http://schemas.openxmlformats.org/officeDocument/2006/relationships/slide" Target="slides/slide4.xml"/><Relationship Id="rId19" Type="http://schemas.openxmlformats.org/officeDocument/2006/relationships/font" Target="fonts/HelveticaNeue-regular.fntdata"/><Relationship Id="rId22" Type="http://schemas.openxmlformats.org/officeDocument/2006/relationships/font" Target="fonts/HelveticaNeue-boldItalic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7" Type="http://schemas.openxmlformats.org/officeDocument/2006/relationships/font" Target="fonts/OpenSans-regular.fntdata"/><Relationship Id="rId30" Type="http://schemas.openxmlformats.org/officeDocument/2006/relationships/font" Target="fonts/OpenSans-boldItalic.fntdata"/><Relationship Id="rId14" Type="http://schemas.openxmlformats.org/officeDocument/2006/relationships/slide" Target="slides/slide8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51851" cy="4971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8536" y="0"/>
            <a:ext cx="2951851" cy="4971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22338" y="746125"/>
            <a:ext cx="4967287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43662"/>
            <a:ext cx="2951851" cy="4971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:notes"/>
          <p:cNvSpPr/>
          <p:nvPr>
            <p:ph idx="2" type="sldImg"/>
          </p:nvPr>
        </p:nvSpPr>
        <p:spPr>
          <a:xfrm>
            <a:off x="922338" y="746125"/>
            <a:ext cx="4967287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1:notes"/>
          <p:cNvSpPr txBox="1"/>
          <p:nvPr>
            <p:ph idx="1" type="body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:notes"/>
          <p:cNvSpPr txBox="1"/>
          <p:nvPr>
            <p:ph idx="12" type="sldNum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fld id="{00000000-1234-1234-1234-123412341234}" type="slidenum">
              <a:rPr b="0" i="0" lang="en-CH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/>
          <p:nvPr>
            <p:ph idx="1" type="body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0:notes"/>
          <p:cNvSpPr/>
          <p:nvPr>
            <p:ph idx="2" type="sldImg"/>
          </p:nvPr>
        </p:nvSpPr>
        <p:spPr>
          <a:xfrm>
            <a:off x="922338" y="746125"/>
            <a:ext cx="4967287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 txBox="1"/>
          <p:nvPr>
            <p:ph idx="1" type="body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:notes"/>
          <p:cNvSpPr/>
          <p:nvPr>
            <p:ph idx="2" type="sldImg"/>
          </p:nvPr>
        </p:nvSpPr>
        <p:spPr>
          <a:xfrm>
            <a:off x="922338" y="746125"/>
            <a:ext cx="4967287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/>
          <p:nvPr>
            <p:ph idx="1" type="body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:notes"/>
          <p:cNvSpPr/>
          <p:nvPr>
            <p:ph idx="2" type="sldImg"/>
          </p:nvPr>
        </p:nvSpPr>
        <p:spPr>
          <a:xfrm>
            <a:off x="922338" y="746125"/>
            <a:ext cx="4967287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922338" y="746125"/>
            <a:ext cx="4967287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/>
          <p:nvPr>
            <p:ph idx="1" type="body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5:notes"/>
          <p:cNvSpPr/>
          <p:nvPr>
            <p:ph idx="2" type="sldImg"/>
          </p:nvPr>
        </p:nvSpPr>
        <p:spPr>
          <a:xfrm>
            <a:off x="922338" y="746125"/>
            <a:ext cx="4967287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/>
          <p:nvPr>
            <p:ph idx="1" type="body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6:notes"/>
          <p:cNvSpPr/>
          <p:nvPr>
            <p:ph idx="2" type="sldImg"/>
          </p:nvPr>
        </p:nvSpPr>
        <p:spPr>
          <a:xfrm>
            <a:off x="922338" y="746125"/>
            <a:ext cx="4967287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7:notes"/>
          <p:cNvSpPr/>
          <p:nvPr>
            <p:ph idx="2" type="sldImg"/>
          </p:nvPr>
        </p:nvSpPr>
        <p:spPr>
          <a:xfrm>
            <a:off x="922338" y="746125"/>
            <a:ext cx="4967287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8:notes"/>
          <p:cNvSpPr/>
          <p:nvPr>
            <p:ph idx="2" type="sldImg"/>
          </p:nvPr>
        </p:nvSpPr>
        <p:spPr>
          <a:xfrm>
            <a:off x="922338" y="746125"/>
            <a:ext cx="4967287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/>
          <p:nvPr>
            <p:ph idx="1" type="body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9:notes"/>
          <p:cNvSpPr/>
          <p:nvPr>
            <p:ph idx="2" type="sldImg"/>
          </p:nvPr>
        </p:nvSpPr>
        <p:spPr>
          <a:xfrm>
            <a:off x="922338" y="746125"/>
            <a:ext cx="4967287" cy="3727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ottom-curve.png" id="17" name="Google Shape;1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655513"/>
            <a:ext cx="9144000" cy="121101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2"/>
          <p:cNvSpPr txBox="1"/>
          <p:nvPr>
            <p:ph idx="11" type="ftr"/>
          </p:nvPr>
        </p:nvSpPr>
        <p:spPr>
          <a:xfrm>
            <a:off x="457199" y="6329600"/>
            <a:ext cx="630224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1D73C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Layout">
  <p:cSld name="Body Layou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457201" y="0"/>
            <a:ext cx="8229600" cy="108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Tahoma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457200" y="1340442"/>
            <a:ext cx="8229600" cy="478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None/>
              <a:defRPr b="1" sz="1800">
                <a:solidFill>
                  <a:srgbClr val="000000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rgbClr val="000000"/>
                </a:solidFill>
              </a:defRPr>
            </a:lvl2pPr>
            <a:lvl3pPr indent="-330200" lvl="2" marL="1371600" algn="l">
              <a:spcBef>
                <a:spcPts val="1000"/>
              </a:spcBef>
              <a:spcAft>
                <a:spcPts val="0"/>
              </a:spcAft>
              <a:buSzPts val="1600"/>
              <a:buChar char="-"/>
              <a:defRPr sz="1600">
                <a:solidFill>
                  <a:srgbClr val="000000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66" name="Google Shape;66;p14"/>
          <p:cNvCxnSpPr/>
          <p:nvPr/>
        </p:nvCxnSpPr>
        <p:spPr>
          <a:xfrm>
            <a:off x="0" y="1057843"/>
            <a:ext cx="7332955" cy="0"/>
          </a:xfrm>
          <a:prstGeom prst="straightConnector1">
            <a:avLst/>
          </a:prstGeom>
          <a:noFill/>
          <a:ln cap="flat" cmpd="sng" w="63500">
            <a:solidFill>
              <a:srgbClr val="03957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  <a:reflection blurRad="0" dir="5400000" dist="50800" endA="0" endPos="73000" kx="0" rotWithShape="0" algn="bl" stA="73000" stPos="0" sy="-100000" ky="0"/>
          </a:effectLst>
        </p:spPr>
      </p:cxnSp>
      <p:cxnSp>
        <p:nvCxnSpPr>
          <p:cNvPr id="67" name="Google Shape;67;p14"/>
          <p:cNvCxnSpPr/>
          <p:nvPr/>
        </p:nvCxnSpPr>
        <p:spPr>
          <a:xfrm>
            <a:off x="0" y="1081760"/>
            <a:ext cx="7124281" cy="0"/>
          </a:xfrm>
          <a:prstGeom prst="straightConnector1">
            <a:avLst/>
          </a:prstGeom>
          <a:noFill/>
          <a:ln cap="flat" cmpd="sng" w="41275">
            <a:solidFill>
              <a:srgbClr val="039579">
                <a:alpha val="56862"/>
              </a:srgbClr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ercise Layout">
  <p:cSld name="Exercise Layou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eeting shutterstock_230281012.jpg" id="70" name="Google Shape;70;p24"/>
          <p:cNvPicPr preferRelativeResize="0"/>
          <p:nvPr/>
        </p:nvPicPr>
        <p:blipFill rotWithShape="1">
          <a:blip r:embed="rId2">
            <a:alphaModFix amt="73000"/>
          </a:blip>
          <a:srcRect b="0" l="0" r="0" t="0"/>
          <a:stretch/>
        </p:blipFill>
        <p:spPr>
          <a:xfrm>
            <a:off x="5500687" y="3428900"/>
            <a:ext cx="3644656" cy="2882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-curve-fade.png" id="71" name="Google Shape;7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49029"/>
            <a:ext cx="9144000" cy="8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4"/>
          <p:cNvSpPr txBox="1"/>
          <p:nvPr>
            <p:ph type="title"/>
          </p:nvPr>
        </p:nvSpPr>
        <p:spPr>
          <a:xfrm>
            <a:off x="457201" y="0"/>
            <a:ext cx="8229600" cy="108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ahoma"/>
              <a:buNone/>
              <a:defRPr sz="2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" type="body"/>
          </p:nvPr>
        </p:nvSpPr>
        <p:spPr>
          <a:xfrm>
            <a:off x="457200" y="1340442"/>
            <a:ext cx="8229600" cy="478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Tahoma"/>
              <a:buNone/>
              <a:defRPr sz="2200">
                <a:solidFill>
                  <a:schemeClr val="dk1"/>
                </a:solidFill>
              </a:defRPr>
            </a:lvl1pPr>
            <a:lvl2pPr indent="-368300" lvl="1" marL="914400" algn="l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200"/>
              <a:buChar char="•"/>
              <a:defRPr sz="2200">
                <a:solidFill>
                  <a:schemeClr val="dk1"/>
                </a:solidFill>
              </a:defRPr>
            </a:lvl2pPr>
            <a:lvl3pPr indent="-368300" lvl="2" marL="1371600" algn="l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200"/>
              <a:buChar char="-"/>
              <a:defRPr sz="2200">
                <a:solidFill>
                  <a:schemeClr val="dk1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74" name="Google Shape;74;p24"/>
          <p:cNvCxnSpPr/>
          <p:nvPr/>
        </p:nvCxnSpPr>
        <p:spPr>
          <a:xfrm>
            <a:off x="0" y="1057843"/>
            <a:ext cx="8889738" cy="0"/>
          </a:xfrm>
          <a:prstGeom prst="straightConnector1">
            <a:avLst/>
          </a:prstGeom>
          <a:noFill/>
          <a:ln cap="flat" cmpd="sng" w="635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" name="Google Shape;75;p24"/>
          <p:cNvSpPr txBox="1"/>
          <p:nvPr>
            <p:ph idx="11" type="ftr"/>
          </p:nvPr>
        </p:nvSpPr>
        <p:spPr>
          <a:xfrm>
            <a:off x="457199" y="6329599"/>
            <a:ext cx="630224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oter only">
  <p:cSld name="Footer 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ottom-curve-fade.png" id="77" name="Google Shape;7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049029"/>
            <a:ext cx="9144000" cy="8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5"/>
          <p:cNvSpPr txBox="1"/>
          <p:nvPr>
            <p:ph idx="11" type="ftr"/>
          </p:nvPr>
        </p:nvSpPr>
        <p:spPr>
          <a:xfrm>
            <a:off x="457199" y="6329599"/>
            <a:ext cx="630224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ottom-curve.png" id="80" name="Google Shape;8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655513"/>
            <a:ext cx="9144000" cy="121101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6"/>
          <p:cNvSpPr txBox="1"/>
          <p:nvPr>
            <p:ph idx="11" type="ftr"/>
          </p:nvPr>
        </p:nvSpPr>
        <p:spPr>
          <a:xfrm>
            <a:off x="457199" y="6329599"/>
            <a:ext cx="630224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D73C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ody Layout">
  <p:cSld name="1_Body Layou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ottom-curve-fade.png" id="83" name="Google Shape;83;p27"/>
          <p:cNvPicPr preferRelativeResize="0"/>
          <p:nvPr/>
        </p:nvPicPr>
        <p:blipFill rotWithShape="1">
          <a:blip r:embed="rId2">
            <a:alphaModFix/>
          </a:blip>
          <a:srcRect b="-5996" l="25823" r="-25823" t="5996"/>
          <a:stretch/>
        </p:blipFill>
        <p:spPr>
          <a:xfrm>
            <a:off x="0" y="6049029"/>
            <a:ext cx="9144000" cy="8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7"/>
          <p:cNvSpPr txBox="1"/>
          <p:nvPr>
            <p:ph type="title"/>
          </p:nvPr>
        </p:nvSpPr>
        <p:spPr>
          <a:xfrm>
            <a:off x="457201" y="0"/>
            <a:ext cx="8229600" cy="108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Tahoma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7"/>
          <p:cNvSpPr txBox="1"/>
          <p:nvPr>
            <p:ph idx="1" type="body"/>
          </p:nvPr>
        </p:nvSpPr>
        <p:spPr>
          <a:xfrm>
            <a:off x="457200" y="1340442"/>
            <a:ext cx="8229600" cy="478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None/>
              <a:defRPr b="1" sz="1800">
                <a:solidFill>
                  <a:srgbClr val="000000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rgbClr val="000000"/>
                </a:solidFill>
              </a:defRPr>
            </a:lvl2pPr>
            <a:lvl3pPr indent="-330200" lvl="2" marL="1371600" algn="l">
              <a:spcBef>
                <a:spcPts val="1000"/>
              </a:spcBef>
              <a:spcAft>
                <a:spcPts val="0"/>
              </a:spcAft>
              <a:buSzPts val="1600"/>
              <a:buChar char="-"/>
              <a:defRPr sz="1600">
                <a:solidFill>
                  <a:srgbClr val="000000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86" name="Google Shape;86;p27"/>
          <p:cNvCxnSpPr/>
          <p:nvPr/>
        </p:nvCxnSpPr>
        <p:spPr>
          <a:xfrm>
            <a:off x="0" y="1057843"/>
            <a:ext cx="8331200" cy="0"/>
          </a:xfrm>
          <a:prstGeom prst="straightConnector1">
            <a:avLst/>
          </a:prstGeom>
          <a:noFill/>
          <a:ln cap="flat" cmpd="sng" w="635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7" name="Google Shape;87;p27"/>
          <p:cNvGrpSpPr/>
          <p:nvPr/>
        </p:nvGrpSpPr>
        <p:grpSpPr>
          <a:xfrm>
            <a:off x="7239477" y="-33271"/>
            <a:ext cx="1827445" cy="1828860"/>
            <a:chOff x="7239477" y="-33271"/>
            <a:chExt cx="1827445" cy="1828860"/>
          </a:xfrm>
        </p:grpSpPr>
        <p:sp>
          <p:nvSpPr>
            <p:cNvPr id="88" name="Google Shape;88;p27"/>
            <p:cNvSpPr/>
            <p:nvPr/>
          </p:nvSpPr>
          <p:spPr>
            <a:xfrm>
              <a:off x="7711704" y="437556"/>
              <a:ext cx="883338" cy="883338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Tahoma"/>
                </a:rPr>
                <a:t>Sphere network </a:t>
              </a:r>
            </a:p>
          </p:txBody>
        </p:sp>
        <p:sp>
          <p:nvSpPr>
            <p:cNvPr id="89" name="Google Shape;89;p27"/>
            <p:cNvSpPr/>
            <p:nvPr/>
          </p:nvSpPr>
          <p:spPr>
            <a:xfrm>
              <a:off x="7933493" y="656810"/>
              <a:ext cx="444471" cy="444471"/>
            </a:xfrm>
            <a:prstGeom prst="ellipse">
              <a:avLst/>
            </a:prstGeom>
            <a:gradFill>
              <a:gsLst>
                <a:gs pos="0">
                  <a:srgbClr val="E50202"/>
                </a:gs>
                <a:gs pos="100000">
                  <a:srgbClr val="FF5A55"/>
                </a:gs>
              </a:gsLst>
              <a:lin ang="5400000" scaled="0"/>
            </a:gra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0" name="Google Shape;90;p27"/>
            <p:cNvSpPr/>
            <p:nvPr/>
          </p:nvSpPr>
          <p:spPr>
            <a:xfrm rot="9005013">
              <a:off x="7483929" y="214516"/>
              <a:ext cx="1336783" cy="1336783"/>
            </a:xfrm>
            <a:prstGeom prst="blockArc">
              <a:avLst>
                <a:gd fmla="val 14407484" name="adj1"/>
                <a:gd fmla="val 2438" name="adj2"/>
                <a:gd fmla="val 16927" name="adj3"/>
              </a:avLst>
            </a:prstGeom>
            <a:gradFill>
              <a:gsLst>
                <a:gs pos="0">
                  <a:srgbClr val="0070E1">
                    <a:alpha val="47843"/>
                  </a:srgbClr>
                </a:gs>
                <a:gs pos="100000">
                  <a:srgbClr val="84B1FF">
                    <a:alpha val="47843"/>
                  </a:srgbClr>
                </a:gs>
              </a:gsLst>
              <a:lin ang="16200000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7"/>
            <p:cNvSpPr/>
            <p:nvPr/>
          </p:nvSpPr>
          <p:spPr>
            <a:xfrm rot="-5400000">
              <a:off x="7483848" y="212351"/>
              <a:ext cx="1336783" cy="1336782"/>
            </a:xfrm>
            <a:prstGeom prst="blockArc">
              <a:avLst>
                <a:gd fmla="val 14407484" name="adj1"/>
                <a:gd fmla="val 2438" name="adj2"/>
                <a:gd fmla="val 16927" name="adj3"/>
              </a:avLst>
            </a:prstGeom>
            <a:gradFill>
              <a:gsLst>
                <a:gs pos="0">
                  <a:srgbClr val="0070E1">
                    <a:alpha val="49803"/>
                  </a:srgbClr>
                </a:gs>
                <a:gs pos="100000">
                  <a:srgbClr val="84B1FF">
                    <a:alpha val="49803"/>
                  </a:srgbClr>
                </a:gs>
              </a:gsLst>
              <a:lin ang="16200000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7"/>
            <p:cNvSpPr/>
            <p:nvPr/>
          </p:nvSpPr>
          <p:spPr>
            <a:xfrm rot="1796115">
              <a:off x="7484808" y="210844"/>
              <a:ext cx="1336783" cy="1340629"/>
            </a:xfrm>
            <a:prstGeom prst="blockArc">
              <a:avLst>
                <a:gd fmla="val 14407484" name="adj1"/>
                <a:gd fmla="val 9446" name="adj2"/>
                <a:gd fmla="val 16888" name="adj3"/>
              </a:avLst>
            </a:prstGeom>
            <a:gradFill>
              <a:gsLst>
                <a:gs pos="0">
                  <a:srgbClr val="0070E1">
                    <a:alpha val="49803"/>
                  </a:srgbClr>
                </a:gs>
                <a:gs pos="100000">
                  <a:srgbClr val="84B1FF">
                    <a:alpha val="49803"/>
                  </a:srgbClr>
                </a:gs>
              </a:gsLst>
              <a:lin ang="16200000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7"/>
            <p:cNvSpPr/>
            <p:nvPr/>
          </p:nvSpPr>
          <p:spPr>
            <a:xfrm rot="10800000">
              <a:off x="7293339" y="-29775"/>
              <a:ext cx="1729049" cy="1771664"/>
            </a:xfrm>
            <a:prstGeom prst="blockArc">
              <a:avLst>
                <a:gd fmla="val 16201508" name="adj1"/>
                <a:gd fmla="val 5714" name="adj2"/>
                <a:gd fmla="val 10968" name="adj3"/>
              </a:avLst>
            </a:prstGeom>
            <a:gradFill>
              <a:gsLst>
                <a:gs pos="0">
                  <a:srgbClr val="004386">
                    <a:alpha val="50980"/>
                  </a:srgbClr>
                </a:gs>
                <a:gs pos="100000">
                  <a:srgbClr val="007DF9">
                    <a:alpha val="50980"/>
                  </a:srgbClr>
                </a:gs>
              </a:gsLst>
              <a:lin ang="16200000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7"/>
            <p:cNvSpPr/>
            <p:nvPr/>
          </p:nvSpPr>
          <p:spPr>
            <a:xfrm flipH="1" rot="10800000">
              <a:off x="7293338" y="-29775"/>
              <a:ext cx="1716549" cy="1771664"/>
            </a:xfrm>
            <a:prstGeom prst="blockArc">
              <a:avLst>
                <a:gd fmla="val 16201508" name="adj1"/>
                <a:gd fmla="val 5722" name="adj2"/>
                <a:gd fmla="val 11029" name="adj3"/>
              </a:avLst>
            </a:prstGeom>
            <a:gradFill>
              <a:gsLst>
                <a:gs pos="0">
                  <a:srgbClr val="004386">
                    <a:alpha val="49803"/>
                  </a:srgbClr>
                </a:gs>
                <a:gs pos="100000">
                  <a:srgbClr val="007DF9">
                    <a:alpha val="49803"/>
                  </a:srgbClr>
                </a:gs>
              </a:gsLst>
              <a:lin ang="16200000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xercise Layout">
  <p:cSld name="1_Exercise Layou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eeting shutterstock_230281012.jpg" id="96" name="Google Shape;96;p28"/>
          <p:cNvPicPr preferRelativeResize="0"/>
          <p:nvPr/>
        </p:nvPicPr>
        <p:blipFill rotWithShape="1">
          <a:blip r:embed="rId2">
            <a:alphaModFix amt="73000"/>
          </a:blip>
          <a:srcRect b="0" l="0" r="0" t="0"/>
          <a:stretch/>
        </p:blipFill>
        <p:spPr>
          <a:xfrm>
            <a:off x="5500687" y="3428900"/>
            <a:ext cx="3644656" cy="2882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-curve-fade.png" id="97" name="Google Shape;9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49029"/>
            <a:ext cx="9144000" cy="8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8"/>
          <p:cNvSpPr txBox="1"/>
          <p:nvPr>
            <p:ph type="title"/>
          </p:nvPr>
        </p:nvSpPr>
        <p:spPr>
          <a:xfrm>
            <a:off x="457201" y="0"/>
            <a:ext cx="8229600" cy="108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ahoma"/>
              <a:buNone/>
              <a:defRPr sz="2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8"/>
          <p:cNvSpPr txBox="1"/>
          <p:nvPr>
            <p:ph idx="1" type="body"/>
          </p:nvPr>
        </p:nvSpPr>
        <p:spPr>
          <a:xfrm>
            <a:off x="457200" y="1340442"/>
            <a:ext cx="8229600" cy="478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Tahoma"/>
              <a:buNone/>
              <a:defRPr sz="2200">
                <a:solidFill>
                  <a:schemeClr val="dk1"/>
                </a:solidFill>
              </a:defRPr>
            </a:lvl1pPr>
            <a:lvl2pPr indent="-368300" lvl="1" marL="914400" algn="l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200"/>
              <a:buChar char="•"/>
              <a:defRPr sz="2200">
                <a:solidFill>
                  <a:schemeClr val="dk1"/>
                </a:solidFill>
              </a:defRPr>
            </a:lvl2pPr>
            <a:lvl3pPr indent="-368300" lvl="2" marL="1371600" algn="l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200"/>
              <a:buChar char="-"/>
              <a:defRPr sz="2200">
                <a:solidFill>
                  <a:schemeClr val="dk1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0" name="Google Shape;100;p28"/>
          <p:cNvCxnSpPr/>
          <p:nvPr/>
        </p:nvCxnSpPr>
        <p:spPr>
          <a:xfrm>
            <a:off x="0" y="1057843"/>
            <a:ext cx="8889738" cy="0"/>
          </a:xfrm>
          <a:prstGeom prst="straightConnector1">
            <a:avLst/>
          </a:prstGeom>
          <a:noFill/>
          <a:ln cap="flat" cmpd="sng" w="635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28"/>
          <p:cNvSpPr txBox="1"/>
          <p:nvPr>
            <p:ph idx="11" type="ftr"/>
          </p:nvPr>
        </p:nvSpPr>
        <p:spPr>
          <a:xfrm>
            <a:off x="457199" y="6329599"/>
            <a:ext cx="630224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ooter only">
  <p:cSld name="1_Footer only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ottom-curve-fade.png" id="103" name="Google Shape;103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049029"/>
            <a:ext cx="9144000" cy="8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9"/>
          <p:cNvSpPr txBox="1"/>
          <p:nvPr>
            <p:ph idx="11" type="ftr"/>
          </p:nvPr>
        </p:nvSpPr>
        <p:spPr>
          <a:xfrm>
            <a:off x="457199" y="6329599"/>
            <a:ext cx="630224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5" name="Google Shape;105;p29"/>
          <p:cNvGrpSpPr/>
          <p:nvPr/>
        </p:nvGrpSpPr>
        <p:grpSpPr>
          <a:xfrm>
            <a:off x="7239477" y="-33271"/>
            <a:ext cx="1827445" cy="1828860"/>
            <a:chOff x="7239477" y="-33271"/>
            <a:chExt cx="1827445" cy="1828860"/>
          </a:xfrm>
        </p:grpSpPr>
        <p:sp>
          <p:nvSpPr>
            <p:cNvPr id="106" name="Google Shape;106;p29"/>
            <p:cNvSpPr/>
            <p:nvPr/>
          </p:nvSpPr>
          <p:spPr>
            <a:xfrm>
              <a:off x="7711704" y="437556"/>
              <a:ext cx="883338" cy="883338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Tahoma"/>
                </a:rPr>
                <a:t>Sphere network </a:t>
              </a:r>
            </a:p>
          </p:txBody>
        </p:sp>
        <p:sp>
          <p:nvSpPr>
            <p:cNvPr id="107" name="Google Shape;107;p29"/>
            <p:cNvSpPr/>
            <p:nvPr/>
          </p:nvSpPr>
          <p:spPr>
            <a:xfrm>
              <a:off x="7933493" y="656810"/>
              <a:ext cx="444471" cy="444471"/>
            </a:xfrm>
            <a:prstGeom prst="ellipse">
              <a:avLst/>
            </a:prstGeom>
            <a:gradFill>
              <a:gsLst>
                <a:gs pos="0">
                  <a:srgbClr val="E50202"/>
                </a:gs>
                <a:gs pos="100000">
                  <a:srgbClr val="FF5A55"/>
                </a:gs>
              </a:gsLst>
              <a:lin ang="5400000" scaled="0"/>
            </a:gra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8" name="Google Shape;108;p29"/>
            <p:cNvSpPr/>
            <p:nvPr/>
          </p:nvSpPr>
          <p:spPr>
            <a:xfrm rot="9005013">
              <a:off x="7483929" y="214516"/>
              <a:ext cx="1336783" cy="1336783"/>
            </a:xfrm>
            <a:prstGeom prst="blockArc">
              <a:avLst>
                <a:gd fmla="val 14407484" name="adj1"/>
                <a:gd fmla="val 2438" name="adj2"/>
                <a:gd fmla="val 16927" name="adj3"/>
              </a:avLst>
            </a:prstGeom>
            <a:gradFill>
              <a:gsLst>
                <a:gs pos="0">
                  <a:srgbClr val="0070E1">
                    <a:alpha val="47843"/>
                  </a:srgbClr>
                </a:gs>
                <a:gs pos="100000">
                  <a:srgbClr val="84B1FF">
                    <a:alpha val="47843"/>
                  </a:srgbClr>
                </a:gs>
              </a:gsLst>
              <a:lin ang="16200000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9"/>
            <p:cNvSpPr/>
            <p:nvPr/>
          </p:nvSpPr>
          <p:spPr>
            <a:xfrm rot="-5400000">
              <a:off x="7483848" y="212351"/>
              <a:ext cx="1336783" cy="1336782"/>
            </a:xfrm>
            <a:prstGeom prst="blockArc">
              <a:avLst>
                <a:gd fmla="val 14407484" name="adj1"/>
                <a:gd fmla="val 2438" name="adj2"/>
                <a:gd fmla="val 16927" name="adj3"/>
              </a:avLst>
            </a:prstGeom>
            <a:gradFill>
              <a:gsLst>
                <a:gs pos="0">
                  <a:srgbClr val="0070E1">
                    <a:alpha val="49803"/>
                  </a:srgbClr>
                </a:gs>
                <a:gs pos="100000">
                  <a:srgbClr val="84B1FF">
                    <a:alpha val="49803"/>
                  </a:srgbClr>
                </a:gs>
              </a:gsLst>
              <a:lin ang="16200000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9"/>
            <p:cNvSpPr/>
            <p:nvPr/>
          </p:nvSpPr>
          <p:spPr>
            <a:xfrm rot="1796115">
              <a:off x="7484808" y="210844"/>
              <a:ext cx="1336783" cy="1340629"/>
            </a:xfrm>
            <a:prstGeom prst="blockArc">
              <a:avLst>
                <a:gd fmla="val 14407484" name="adj1"/>
                <a:gd fmla="val 9446" name="adj2"/>
                <a:gd fmla="val 16888" name="adj3"/>
              </a:avLst>
            </a:prstGeom>
            <a:gradFill>
              <a:gsLst>
                <a:gs pos="0">
                  <a:srgbClr val="0070E1">
                    <a:alpha val="49803"/>
                  </a:srgbClr>
                </a:gs>
                <a:gs pos="100000">
                  <a:srgbClr val="84B1FF">
                    <a:alpha val="49803"/>
                  </a:srgbClr>
                </a:gs>
              </a:gsLst>
              <a:lin ang="16200000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9"/>
            <p:cNvSpPr/>
            <p:nvPr/>
          </p:nvSpPr>
          <p:spPr>
            <a:xfrm rot="10800000">
              <a:off x="7293339" y="-29775"/>
              <a:ext cx="1729049" cy="1771664"/>
            </a:xfrm>
            <a:prstGeom prst="blockArc">
              <a:avLst>
                <a:gd fmla="val 16201508" name="adj1"/>
                <a:gd fmla="val 5714" name="adj2"/>
                <a:gd fmla="val 10968" name="adj3"/>
              </a:avLst>
            </a:prstGeom>
            <a:gradFill>
              <a:gsLst>
                <a:gs pos="0">
                  <a:srgbClr val="004386">
                    <a:alpha val="50980"/>
                  </a:srgbClr>
                </a:gs>
                <a:gs pos="100000">
                  <a:srgbClr val="007DF9">
                    <a:alpha val="50980"/>
                  </a:srgbClr>
                </a:gs>
              </a:gsLst>
              <a:lin ang="16200000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9"/>
            <p:cNvSpPr/>
            <p:nvPr/>
          </p:nvSpPr>
          <p:spPr>
            <a:xfrm flipH="1" rot="10800000">
              <a:off x="7293338" y="-29775"/>
              <a:ext cx="1716549" cy="1771664"/>
            </a:xfrm>
            <a:prstGeom prst="blockArc">
              <a:avLst>
                <a:gd fmla="val 16201508" name="adj1"/>
                <a:gd fmla="val 5722" name="adj2"/>
                <a:gd fmla="val 11029" name="adj3"/>
              </a:avLst>
            </a:prstGeom>
            <a:gradFill>
              <a:gsLst>
                <a:gs pos="0">
                  <a:srgbClr val="004386">
                    <a:alpha val="49803"/>
                  </a:srgbClr>
                </a:gs>
                <a:gs pos="100000">
                  <a:srgbClr val="007DF9">
                    <a:alpha val="49803"/>
                  </a:srgbClr>
                </a:gs>
              </a:gsLst>
              <a:lin ang="16200000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copy" showMasterSp="0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/>
          <p:nvPr/>
        </p:nvSpPr>
        <p:spPr>
          <a:xfrm>
            <a:off x="-2443" y="-50091"/>
            <a:ext cx="9148885" cy="6958181"/>
          </a:xfrm>
          <a:prstGeom prst="rect">
            <a:avLst/>
          </a:prstGeom>
          <a:solidFill>
            <a:srgbClr val="00A585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87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21;p15"/>
          <p:cNvSpPr txBox="1"/>
          <p:nvPr>
            <p:ph type="title"/>
          </p:nvPr>
        </p:nvSpPr>
        <p:spPr>
          <a:xfrm>
            <a:off x="892969" y="1151930"/>
            <a:ext cx="7358063" cy="7947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75"/>
              <a:buFont typeface="Open Sans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" type="body"/>
          </p:nvPr>
        </p:nvSpPr>
        <p:spPr>
          <a:xfrm>
            <a:off x="892969" y="2321927"/>
            <a:ext cx="7358063" cy="33970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FFFFFF"/>
              </a:buClr>
              <a:buSzPts val="1266"/>
              <a:buFont typeface="Open Sans"/>
              <a:buNone/>
              <a:defRPr>
                <a:solidFill>
                  <a:srgbClr val="FFFFFF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FFFFFF"/>
              </a:buClr>
              <a:buSzPts val="1266"/>
              <a:buFont typeface="Open Sans"/>
              <a:buNone/>
              <a:defRPr>
                <a:solidFill>
                  <a:srgbClr val="FFFFFF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FFFFFF"/>
              </a:buClr>
              <a:buSzPts val="1266"/>
              <a:buFont typeface="Open Sans"/>
              <a:buNone/>
              <a:defRPr>
                <a:solidFill>
                  <a:srgbClr val="FFFFFF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FFFFFF"/>
              </a:buClr>
              <a:buSzPts val="1266"/>
              <a:buFont typeface="Open Sans"/>
              <a:buNone/>
              <a:defRPr>
                <a:solidFill>
                  <a:srgbClr val="FFFFFF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FFFFFF"/>
              </a:buClr>
              <a:buSzPts val="1266"/>
              <a:buFont typeface="Open Sans"/>
              <a:buNone/>
              <a:defRPr>
                <a:solidFill>
                  <a:srgbClr val="FFFFFF"/>
                </a:solidFill>
              </a:defRPr>
            </a:lvl5pPr>
            <a:lvl6pPr indent="-314325" lvl="5" marL="27432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6pPr>
            <a:lvl7pPr indent="-314325" lvl="6" marL="32004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7pPr>
            <a:lvl8pPr indent="-314325" lvl="7" marL="36576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8pPr>
            <a:lvl9pPr indent="-314325" lvl="8" marL="41148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9pPr>
          </a:lstStyle>
          <a:p/>
        </p:txBody>
      </p:sp>
      <p:pic>
        <p:nvPicPr>
          <p:cNvPr descr="pasted-image.pdf" id="23" name="Google Shape;2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28707" y="6096853"/>
            <a:ext cx="35025" cy="28575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5"/>
          <p:cNvSpPr txBox="1"/>
          <p:nvPr/>
        </p:nvSpPr>
        <p:spPr>
          <a:xfrm>
            <a:off x="8302905" y="6037784"/>
            <a:ext cx="422438" cy="223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H" sz="984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PAGE</a:t>
            </a:r>
            <a:endParaRPr/>
          </a:p>
        </p:txBody>
      </p:sp>
      <p:pic>
        <p:nvPicPr>
          <p:cNvPr descr="pasted-image.pdf" id="25" name="Google Shape;2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499" y="5969472"/>
            <a:ext cx="1288519" cy="59833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8308728" y="6194227"/>
            <a:ext cx="258084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H"/>
              <a:t>‹#›</a:t>
            </a:fld>
            <a:endParaRPr b="1" sz="984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 showMasterSp="0">
  <p:cSld name="Photo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image.pdf" id="28" name="Google Shape;2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5499" y="6005191"/>
            <a:ext cx="1288519" cy="59833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6"/>
          <p:cNvSpPr txBox="1"/>
          <p:nvPr/>
        </p:nvSpPr>
        <p:spPr>
          <a:xfrm>
            <a:off x="6749077" y="6045402"/>
            <a:ext cx="1431307" cy="375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CH" sz="984">
                <a:solidFill>
                  <a:srgbClr val="67676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 : +41 22 552 3659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H" sz="984" cap="none">
                <a:solidFill>
                  <a:srgbClr val="676767"/>
                </a:solidFill>
                <a:latin typeface="Open Sans"/>
                <a:ea typeface="Open Sans"/>
                <a:cs typeface="Open Sans"/>
                <a:sym typeface="Open Sans"/>
              </a:rPr>
              <a:t>SPHEREPROJECT.ORG</a:t>
            </a:r>
            <a:endParaRPr/>
          </a:p>
        </p:txBody>
      </p:sp>
      <p:pic>
        <p:nvPicPr>
          <p:cNvPr descr="pasted-image.pdf" id="30" name="Google Shape;3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8707" y="6096853"/>
            <a:ext cx="35025" cy="28575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6"/>
          <p:cNvSpPr txBox="1"/>
          <p:nvPr/>
        </p:nvSpPr>
        <p:spPr>
          <a:xfrm>
            <a:off x="8302905" y="6037784"/>
            <a:ext cx="422438" cy="223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H" sz="984" cap="none">
                <a:solidFill>
                  <a:srgbClr val="676767"/>
                </a:solidFill>
                <a:latin typeface="Open Sans"/>
                <a:ea typeface="Open Sans"/>
                <a:cs typeface="Open Sans"/>
                <a:sym typeface="Open Sans"/>
              </a:rPr>
              <a:t>PAGE</a:t>
            </a:r>
            <a:endParaRPr/>
          </a:p>
        </p:txBody>
      </p:sp>
      <p:sp>
        <p:nvSpPr>
          <p:cNvPr id="32" name="Google Shape;32;p16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16"/>
          <p:cNvSpPr txBox="1"/>
          <p:nvPr>
            <p:ph idx="12" type="sldNum"/>
          </p:nvPr>
        </p:nvSpPr>
        <p:spPr>
          <a:xfrm>
            <a:off x="4567536" y="6505277"/>
            <a:ext cx="258084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and text">
  <p:cSld name="Photo and 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/>
          <p:nvPr>
            <p:ph idx="2" type="pic"/>
          </p:nvPr>
        </p:nvSpPr>
        <p:spPr>
          <a:xfrm>
            <a:off x="4939486" y="-19499"/>
            <a:ext cx="3676292" cy="5671992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17"/>
          <p:cNvSpPr txBox="1"/>
          <p:nvPr>
            <p:ph type="title"/>
          </p:nvPr>
        </p:nvSpPr>
        <p:spPr>
          <a:xfrm>
            <a:off x="669726" y="446484"/>
            <a:ext cx="3750469" cy="139829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" type="body"/>
          </p:nvPr>
        </p:nvSpPr>
        <p:spPr>
          <a:xfrm>
            <a:off x="669726" y="1839516"/>
            <a:ext cx="3750469" cy="300037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800"/>
              <a:buNone/>
              <a:defRPr/>
            </a:lvl5pPr>
            <a:lvl6pPr indent="-314325" lvl="5" marL="27432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6pPr>
            <a:lvl7pPr indent="-314325" lvl="6" marL="32004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7pPr>
            <a:lvl8pPr indent="-314325" lvl="7" marL="36576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8pPr>
            <a:lvl9pPr indent="-314325" lvl="8" marL="41148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3" type="body"/>
          </p:nvPr>
        </p:nvSpPr>
        <p:spPr>
          <a:xfrm>
            <a:off x="881087" y="4795242"/>
            <a:ext cx="3453706" cy="285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85"/>
              </a:buClr>
              <a:buSzPts val="1266"/>
              <a:buFont typeface="Open Sans"/>
              <a:buNone/>
              <a:defRPr b="1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4325" lvl="1" marL="9144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2pPr>
            <a:lvl3pPr indent="-314325" lvl="2" marL="13716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3pPr>
            <a:lvl4pPr indent="-314325" lvl="3" marL="18288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4pPr>
            <a:lvl5pPr indent="-314325" lvl="4" marL="22860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5pPr>
            <a:lvl6pPr indent="-314325" lvl="5" marL="27432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6pPr>
            <a:lvl7pPr indent="-314325" lvl="6" marL="32004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7pPr>
            <a:lvl8pPr indent="-314325" lvl="7" marL="36576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8pPr>
            <a:lvl9pPr indent="-314325" lvl="8" marL="41148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8312055" y="6189762"/>
            <a:ext cx="269304" cy="2649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buNone/>
              <a:defRPr sz="1055"/>
            </a:lvl1pPr>
            <a:lvl2pPr indent="0" lvl="1" marL="0" algn="l">
              <a:spcBef>
                <a:spcPts val="0"/>
              </a:spcBef>
              <a:buNone/>
              <a:defRPr sz="1055"/>
            </a:lvl2pPr>
            <a:lvl3pPr indent="0" lvl="2" marL="0" algn="l">
              <a:spcBef>
                <a:spcPts val="0"/>
              </a:spcBef>
              <a:buNone/>
              <a:defRPr sz="1055"/>
            </a:lvl3pPr>
            <a:lvl4pPr indent="0" lvl="3" marL="0" algn="l">
              <a:spcBef>
                <a:spcPts val="0"/>
              </a:spcBef>
              <a:buNone/>
              <a:defRPr sz="1055"/>
            </a:lvl4pPr>
            <a:lvl5pPr indent="0" lvl="4" marL="0" algn="l">
              <a:spcBef>
                <a:spcPts val="0"/>
              </a:spcBef>
              <a:buNone/>
              <a:defRPr sz="1055"/>
            </a:lvl5pPr>
            <a:lvl6pPr indent="0" lvl="5" marL="0" algn="l">
              <a:spcBef>
                <a:spcPts val="0"/>
              </a:spcBef>
              <a:buNone/>
              <a:defRPr sz="1055"/>
            </a:lvl6pPr>
            <a:lvl7pPr indent="0" lvl="6" marL="0" algn="l">
              <a:spcBef>
                <a:spcPts val="0"/>
              </a:spcBef>
              <a:buNone/>
              <a:defRPr sz="1055"/>
            </a:lvl7pPr>
            <a:lvl8pPr indent="0" lvl="7" marL="0" algn="l">
              <a:spcBef>
                <a:spcPts val="0"/>
              </a:spcBef>
              <a:buNone/>
              <a:defRPr sz="1055"/>
            </a:lvl8pPr>
            <a:lvl9pPr indent="0" lvl="8" marL="0" algn="l">
              <a:spcBef>
                <a:spcPts val="0"/>
              </a:spcBef>
              <a:buNone/>
              <a:defRPr sz="1055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H"/>
              <a:t>‹#›</a:t>
            </a:fld>
            <a:endParaRPr b="1">
              <a:solidFill>
                <a:srgbClr val="00A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1pPr>
            <a:lvl2pPr indent="-314325" lvl="1" marL="9144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2pPr>
            <a:lvl3pPr indent="-314325" lvl="2" marL="13716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3pPr>
            <a:lvl4pPr indent="-314325" lvl="3" marL="18288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4pPr>
            <a:lvl5pPr indent="-314325" lvl="4" marL="22860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5pPr>
            <a:lvl6pPr indent="-314325" lvl="5" marL="27432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6pPr>
            <a:lvl7pPr indent="-314325" lvl="6" marL="32004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7pPr>
            <a:lvl8pPr indent="-314325" lvl="7" marL="36576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8pPr>
            <a:lvl9pPr indent="-314325" lvl="8" marL="41148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2" type="sldNum"/>
          </p:nvPr>
        </p:nvSpPr>
        <p:spPr>
          <a:xfrm>
            <a:off x="8312056" y="6203156"/>
            <a:ext cx="258084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/>
          <p:nvPr>
            <p:ph idx="1" type="body"/>
          </p:nvPr>
        </p:nvSpPr>
        <p:spPr>
          <a:xfrm>
            <a:off x="892969" y="4473774"/>
            <a:ext cx="7358063" cy="3303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87"/>
              <a:buFont typeface="Helvetica Neue"/>
              <a:buNone/>
              <a:defRPr sz="16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08943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5"/>
              <a:buFont typeface="Helvetica Neue"/>
              <a:buChar char="•"/>
              <a:defRPr sz="16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08943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5"/>
              <a:buFont typeface="Helvetica Neue"/>
              <a:buChar char="•"/>
              <a:defRPr sz="16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8943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5"/>
              <a:buFont typeface="Helvetica Neue"/>
              <a:buChar char="•"/>
              <a:defRPr sz="16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8943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5"/>
              <a:buFont typeface="Helvetica Neue"/>
              <a:buChar char="•"/>
              <a:defRPr sz="168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6pPr>
            <a:lvl7pPr indent="-314325" lvl="6" marL="32004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7pPr>
            <a:lvl8pPr indent="-314325" lvl="7" marL="36576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8pPr>
            <a:lvl9pPr indent="-314325" lvl="8" marL="41148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2" type="body"/>
          </p:nvPr>
        </p:nvSpPr>
        <p:spPr>
          <a:xfrm>
            <a:off x="892969" y="2915543"/>
            <a:ext cx="7358063" cy="651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4800"/>
              <a:buFont typeface="Open Sans"/>
              <a:buNone/>
              <a:defRPr sz="4800">
                <a:solidFill>
                  <a:srgbClr val="00B29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4325" lvl="1" marL="9144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2pPr>
            <a:lvl3pPr indent="-314325" lvl="2" marL="13716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3pPr>
            <a:lvl4pPr indent="-314325" lvl="3" marL="18288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4pPr>
            <a:lvl5pPr indent="-314325" lvl="4" marL="22860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5pPr>
            <a:lvl6pPr indent="-314325" lvl="5" marL="27432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6pPr>
            <a:lvl7pPr indent="-314325" lvl="6" marL="32004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7pPr>
            <a:lvl8pPr indent="-314325" lvl="7" marL="36576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8pPr>
            <a:lvl9pPr indent="-314325" lvl="8" marL="411480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2" type="sldNum"/>
          </p:nvPr>
        </p:nvSpPr>
        <p:spPr>
          <a:xfrm>
            <a:off x="8312056" y="6194227"/>
            <a:ext cx="258084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294197" y="6194227"/>
            <a:ext cx="258084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page" showMasterSp="0">
  <p:cSld name="End pag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image.pdf" id="51" name="Google Shape;51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6379" y="2890468"/>
            <a:ext cx="2550196" cy="11842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image.pdf" id="52" name="Google Shape;5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3119" y="2796092"/>
            <a:ext cx="62107" cy="83719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1"/>
          <p:cNvSpPr txBox="1"/>
          <p:nvPr/>
        </p:nvSpPr>
        <p:spPr>
          <a:xfrm>
            <a:off x="5095898" y="3168964"/>
            <a:ext cx="3734574" cy="591509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H" sz="3375" cap="none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rPr>
              <a:t>YOU</a:t>
            </a:r>
            <a:endParaRPr/>
          </a:p>
        </p:txBody>
      </p:sp>
      <p:sp>
        <p:nvSpPr>
          <p:cNvPr id="54" name="Google Shape;54;p21"/>
          <p:cNvSpPr txBox="1"/>
          <p:nvPr/>
        </p:nvSpPr>
        <p:spPr>
          <a:xfrm>
            <a:off x="5060180" y="2621808"/>
            <a:ext cx="3873472" cy="721416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H" sz="4219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THANK</a:t>
            </a:r>
            <a:endParaRPr/>
          </a:p>
        </p:txBody>
      </p:sp>
      <p:sp>
        <p:nvSpPr>
          <p:cNvPr id="55" name="Google Shape;55;p21"/>
          <p:cNvSpPr txBox="1"/>
          <p:nvPr>
            <p:ph idx="12" type="sldNum"/>
          </p:nvPr>
        </p:nvSpPr>
        <p:spPr>
          <a:xfrm>
            <a:off x="4567536" y="6505277"/>
            <a:ext cx="258084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algn="l">
              <a:spcBef>
                <a:spcPts val="0"/>
              </a:spcBef>
              <a:buNone/>
              <a:defRPr b="1" sz="984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oter only">
  <p:cSld name="Footer 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ottom-curve-fade.png" id="57" name="Google Shape;5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049029"/>
            <a:ext cx="9144000" cy="8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2"/>
          <p:cNvSpPr txBox="1"/>
          <p:nvPr>
            <p:ph idx="11" type="ftr"/>
          </p:nvPr>
        </p:nvSpPr>
        <p:spPr>
          <a:xfrm>
            <a:off x="457199" y="6329600"/>
            <a:ext cx="630224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3375"/>
              <a:buFont typeface="Open Sans"/>
              <a:buNone/>
              <a:defRPr b="0" i="0" sz="3375" u="none" cap="none" strike="noStrike">
                <a:solidFill>
                  <a:srgbClr val="00B29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3375"/>
              <a:buFont typeface="Open Sans"/>
              <a:buNone/>
              <a:defRPr b="0" i="0" sz="3375" u="none" cap="none" strike="noStrike">
                <a:solidFill>
                  <a:srgbClr val="00B29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3375"/>
              <a:buFont typeface="Open Sans"/>
              <a:buNone/>
              <a:defRPr b="0" i="0" sz="3375" u="none" cap="none" strike="noStrike">
                <a:solidFill>
                  <a:srgbClr val="00B29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3375"/>
              <a:buFont typeface="Open Sans"/>
              <a:buNone/>
              <a:defRPr b="0" i="0" sz="3375" u="none" cap="none" strike="noStrike">
                <a:solidFill>
                  <a:srgbClr val="00B29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3375"/>
              <a:buFont typeface="Open Sans"/>
              <a:buNone/>
              <a:defRPr b="0" i="0" sz="3375" u="none" cap="none" strike="noStrike">
                <a:solidFill>
                  <a:srgbClr val="00B29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3375"/>
              <a:buFont typeface="Open Sans"/>
              <a:buNone/>
              <a:defRPr b="0" i="0" sz="3375" u="none" cap="none" strike="noStrike">
                <a:solidFill>
                  <a:srgbClr val="00B29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3375"/>
              <a:buFont typeface="Open Sans"/>
              <a:buNone/>
              <a:defRPr b="0" i="0" sz="3375" u="none" cap="none" strike="noStrike">
                <a:solidFill>
                  <a:srgbClr val="00B29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3375"/>
              <a:buFont typeface="Open Sans"/>
              <a:buNone/>
              <a:defRPr b="0" i="0" sz="3375" u="none" cap="none" strike="noStrike">
                <a:solidFill>
                  <a:srgbClr val="00B29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97"/>
              </a:buClr>
              <a:buSzPts val="3375"/>
              <a:buFont typeface="Open Sans"/>
              <a:buNone/>
              <a:defRPr b="0" i="0" sz="3375" u="none" cap="none" strike="noStrike">
                <a:solidFill>
                  <a:srgbClr val="00B29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88893" lvl="0" marL="457200" marR="0" rtl="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950"/>
              <a:buFont typeface="Open Sans"/>
              <a:buChar char="•"/>
              <a:defRPr b="0" i="0" sz="1266" u="none" cap="none" strike="noStrike">
                <a:solidFill>
                  <a:srgbClr val="67676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8893" lvl="1" marL="914400" marR="0" rtl="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950"/>
              <a:buFont typeface="Open Sans"/>
              <a:buChar char="•"/>
              <a:defRPr b="0" i="0" sz="1266" u="none" cap="none" strike="noStrike">
                <a:solidFill>
                  <a:srgbClr val="67676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8893" lvl="2" marL="1371600" marR="0" rtl="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950"/>
              <a:buFont typeface="Open Sans"/>
              <a:buChar char="•"/>
              <a:defRPr b="0" i="0" sz="1266" u="none" cap="none" strike="noStrike">
                <a:solidFill>
                  <a:srgbClr val="67676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8893" lvl="3" marL="1828800" marR="0" rtl="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950"/>
              <a:buFont typeface="Open Sans"/>
              <a:buChar char="•"/>
              <a:defRPr b="0" i="0" sz="1266" u="none" cap="none" strike="noStrike">
                <a:solidFill>
                  <a:srgbClr val="67676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8893" lvl="4" marL="2286000" marR="0" rtl="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950"/>
              <a:buFont typeface="Open Sans"/>
              <a:buChar char="•"/>
              <a:defRPr b="0" i="0" sz="1266" u="none" cap="none" strike="noStrike">
                <a:solidFill>
                  <a:srgbClr val="67676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8893" lvl="5" marL="2743200" marR="0" rtl="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950"/>
              <a:buFont typeface="Open Sans"/>
              <a:buChar char="•"/>
              <a:defRPr b="0" i="0" sz="1266" u="none" cap="none" strike="noStrike">
                <a:solidFill>
                  <a:srgbClr val="67676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8893" lvl="6" marL="3200400" marR="0" rtl="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950"/>
              <a:buFont typeface="Open Sans"/>
              <a:buChar char="•"/>
              <a:defRPr b="0" i="0" sz="1266" u="none" cap="none" strike="noStrike">
                <a:solidFill>
                  <a:srgbClr val="67676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8893" lvl="7" marL="3657600" marR="0" rtl="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950"/>
              <a:buFont typeface="Open Sans"/>
              <a:buChar char="•"/>
              <a:defRPr b="0" i="0" sz="1266" u="none" cap="none" strike="noStrike">
                <a:solidFill>
                  <a:srgbClr val="67676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8893" lvl="8" marL="4114800" marR="0" rtl="0" algn="ctr">
              <a:lnSpc>
                <a:spcPct val="100000"/>
              </a:lnSpc>
              <a:spcBef>
                <a:spcPts val="1406"/>
              </a:spcBef>
              <a:spcAft>
                <a:spcPts val="0"/>
              </a:spcAft>
              <a:buClr>
                <a:srgbClr val="676767"/>
              </a:buClr>
              <a:buSzPts val="950"/>
              <a:buFont typeface="Open Sans"/>
              <a:buChar char="•"/>
              <a:defRPr b="0" i="0" sz="1266" u="none" cap="none" strike="noStrike">
                <a:solidFill>
                  <a:srgbClr val="67676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descr="pasted-image.pdf" id="12" name="Google Shape;12;p1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75499" y="5969472"/>
            <a:ext cx="1288519" cy="5983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image.pdf" id="13" name="Google Shape;1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28707" y="6096853"/>
            <a:ext cx="35025" cy="28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1"/>
          <p:cNvSpPr txBox="1"/>
          <p:nvPr/>
        </p:nvSpPr>
        <p:spPr>
          <a:xfrm>
            <a:off x="8302905" y="6037784"/>
            <a:ext cx="422438" cy="223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H" sz="984" u="none" cap="none" strike="noStrike">
                <a:solidFill>
                  <a:srgbClr val="676767"/>
                </a:solidFill>
                <a:latin typeface="Open Sans"/>
                <a:ea typeface="Open Sans"/>
                <a:cs typeface="Open Sans"/>
                <a:sym typeface="Open Sans"/>
              </a:rPr>
              <a:t>PAGE</a:t>
            </a:r>
            <a:endParaRPr/>
          </a:p>
        </p:txBody>
      </p:sp>
      <p:sp>
        <p:nvSpPr>
          <p:cNvPr id="15" name="Google Shape;15;p11"/>
          <p:cNvSpPr txBox="1"/>
          <p:nvPr>
            <p:ph idx="12" type="sldNum"/>
          </p:nvPr>
        </p:nvSpPr>
        <p:spPr>
          <a:xfrm>
            <a:off x="8312056" y="6203156"/>
            <a:ext cx="258084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l">
              <a:spcBef>
                <a:spcPts val="0"/>
              </a:spcBef>
              <a:buNone/>
              <a:defRPr b="1" i="0" sz="984" u="none" cap="none" strike="noStrike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spcBef>
                <a:spcPts val="0"/>
              </a:spcBef>
              <a:buNone/>
              <a:defRPr b="1" i="0" sz="984" u="none" cap="none" strike="noStrike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spcBef>
                <a:spcPts val="0"/>
              </a:spcBef>
              <a:buNone/>
              <a:defRPr b="1" i="0" sz="984" u="none" cap="none" strike="noStrike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spcBef>
                <a:spcPts val="0"/>
              </a:spcBef>
              <a:buNone/>
              <a:defRPr b="1" i="0" sz="984" u="none" cap="none" strike="noStrike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spcBef>
                <a:spcPts val="0"/>
              </a:spcBef>
              <a:buNone/>
              <a:defRPr b="1" i="0" sz="984" u="none" cap="none" strike="noStrike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spcBef>
                <a:spcPts val="0"/>
              </a:spcBef>
              <a:buNone/>
              <a:defRPr b="1" i="0" sz="984" u="none" cap="none" strike="noStrike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spcBef>
                <a:spcPts val="0"/>
              </a:spcBef>
              <a:buNone/>
              <a:defRPr b="1" i="0" sz="984" u="none" cap="none" strike="noStrike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spcBef>
                <a:spcPts val="0"/>
              </a:spcBef>
              <a:buNone/>
              <a:defRPr b="1" i="0" sz="984" u="none" cap="none" strike="noStrike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spcBef>
                <a:spcPts val="0"/>
              </a:spcBef>
              <a:buNone/>
              <a:defRPr b="1" i="0" sz="984" u="none" cap="none" strike="noStrike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H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type="title"/>
          </p:nvPr>
        </p:nvSpPr>
        <p:spPr>
          <a:xfrm>
            <a:off x="457201" y="0"/>
            <a:ext cx="8229600" cy="108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Tahoma"/>
              <a:buNone/>
              <a:defRPr b="1" i="0" sz="2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13"/>
          <p:cNvSpPr txBox="1"/>
          <p:nvPr>
            <p:ph idx="1" type="body"/>
          </p:nvPr>
        </p:nvSpPr>
        <p:spPr>
          <a:xfrm>
            <a:off x="457200" y="1352200"/>
            <a:ext cx="8229600" cy="478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Tahoma"/>
              <a:buNone/>
              <a:defRPr b="0" i="0" sz="2200" u="none" cap="none" strike="noStrike">
                <a:solidFill>
                  <a:srgbClr val="004386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683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rgbClr val="004386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83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erriweather Sans"/>
              <a:buChar char="-"/>
              <a:defRPr b="0" i="0" sz="2200" u="none" cap="none" strike="noStrike">
                <a:solidFill>
                  <a:srgbClr val="004386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81000" lvl="3" marL="18288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381000" lvl="4" marL="2286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idx="11" type="ftr"/>
          </p:nvPr>
        </p:nvSpPr>
        <p:spPr>
          <a:xfrm>
            <a:off x="457199" y="6329599"/>
            <a:ext cx="630224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04386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12.jpg"/><Relationship Id="rId5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11" Type="http://schemas.openxmlformats.org/officeDocument/2006/relationships/image" Target="../media/image12.jpg"/><Relationship Id="rId10" Type="http://schemas.openxmlformats.org/officeDocument/2006/relationships/image" Target="../media/image21.png"/><Relationship Id="rId9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"/>
          <p:cNvSpPr txBox="1"/>
          <p:nvPr/>
        </p:nvSpPr>
        <p:spPr>
          <a:xfrm>
            <a:off x="523613" y="2284986"/>
            <a:ext cx="7798526" cy="44196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A3340"/>
              </a:buClr>
              <a:buSzPts val="3600"/>
              <a:buFont typeface="Open Sans"/>
              <a:buNone/>
            </a:pPr>
            <a:r>
              <a:rPr b="1" i="0" lang="en-CH" sz="3600" u="none" cap="none" strike="noStrike">
                <a:solidFill>
                  <a:srgbClr val="1A3340"/>
                </a:solidFill>
                <a:latin typeface="Open Sans"/>
                <a:ea typeface="Open Sans"/>
                <a:cs typeface="Open Sans"/>
                <a:sym typeface="Open Sans"/>
              </a:rPr>
              <a:t>Sphere Programme for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A3340"/>
              </a:buClr>
              <a:buSzPts val="3600"/>
              <a:buFont typeface="Open Sans"/>
              <a:buNone/>
            </a:pPr>
            <a:r>
              <a:rPr b="1" i="0" lang="en-CH" sz="3600" u="none" cap="none" strike="noStrike">
                <a:solidFill>
                  <a:srgbClr val="1A3340"/>
                </a:solidFill>
                <a:latin typeface="Open Sans"/>
                <a:ea typeface="Open Sans"/>
                <a:cs typeface="Open Sans"/>
                <a:sym typeface="Open Sans"/>
              </a:rPr>
              <a:t>Ukraine and Eastern Europe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A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85"/>
              </a:buClr>
              <a:buSzPts val="2400"/>
              <a:buFont typeface="Open Sans"/>
              <a:buNone/>
            </a:pPr>
            <a:r>
              <a:rPr b="0" i="0" lang="en-CH" sz="2400" u="none" cap="none" strike="noStrike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rPr>
              <a:t>Key Achievements,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85"/>
              </a:buClr>
              <a:buSzPts val="2400"/>
              <a:buFont typeface="Open Sans"/>
              <a:buNone/>
            </a:pPr>
            <a:r>
              <a:rPr b="0" i="0" lang="en-CH" sz="2400" u="none" cap="none" strike="noStrike">
                <a:solidFill>
                  <a:srgbClr val="00A585"/>
                </a:solidFill>
                <a:latin typeface="Open Sans"/>
                <a:ea typeface="Open Sans"/>
                <a:cs typeface="Open Sans"/>
                <a:sym typeface="Open Sans"/>
              </a:rPr>
              <a:t>HNPW Geneva, May 2024</a:t>
            </a:r>
            <a:endParaRPr b="0" i="0" sz="2400" u="none" cap="none" strike="noStrike">
              <a:solidFill>
                <a:srgbClr val="00A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3340"/>
              </a:buClr>
              <a:buSzPts val="3200"/>
              <a:buFont typeface="Open Sans"/>
              <a:buNone/>
            </a:pPr>
            <a:br>
              <a:rPr b="0" i="0" lang="en-CH" sz="3200" u="none" cap="none" strike="noStrike">
                <a:solidFill>
                  <a:srgbClr val="1A334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3200" u="none" cap="none" strike="noStrike">
              <a:solidFill>
                <a:srgbClr val="1A33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1A33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3340"/>
              </a:buClr>
              <a:buSzPts val="2000"/>
              <a:buFont typeface="Open Sans"/>
              <a:buNone/>
            </a:pPr>
            <a:r>
              <a:rPr b="0" i="0" lang="en-CH" sz="2000" u="none" cap="none" strike="noStrike">
                <a:solidFill>
                  <a:srgbClr val="1A3340"/>
                </a:solidFill>
                <a:latin typeface="Open Sans"/>
                <a:ea typeface="Open Sans"/>
                <a:cs typeface="Open Sans"/>
                <a:sym typeface="Open Sans"/>
              </a:rPr>
              <a:t>Felicity Fallon, Head of Learning and Events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3340"/>
              </a:buClr>
              <a:buSzPts val="2000"/>
              <a:buFont typeface="Open Sans"/>
              <a:buNone/>
            </a:pPr>
            <a:r>
              <a:rPr b="0" i="0" lang="en-CH" sz="2000" u="none" cap="none" strike="noStrike">
                <a:solidFill>
                  <a:srgbClr val="1A3340"/>
                </a:solidFill>
                <a:latin typeface="Open Sans"/>
                <a:ea typeface="Open Sans"/>
                <a:cs typeface="Open Sans"/>
                <a:sym typeface="Open Sans"/>
              </a:rPr>
              <a:t>felicity.fallon@spherestandards.org</a:t>
            </a:r>
            <a:endParaRPr b="0" i="0" sz="2000" u="none" cap="none" strike="noStrike">
              <a:solidFill>
                <a:srgbClr val="1A3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9" name="Google Shape;11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013" y="399564"/>
            <a:ext cx="2870581" cy="1341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 txBox="1"/>
          <p:nvPr>
            <p:ph type="title"/>
          </p:nvPr>
        </p:nvSpPr>
        <p:spPr>
          <a:xfrm>
            <a:off x="457201" y="0"/>
            <a:ext cx="8229600" cy="108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9B74"/>
              </a:buClr>
              <a:buSzPts val="2800"/>
              <a:buFont typeface="Open Sans"/>
              <a:buNone/>
            </a:pPr>
            <a:r>
              <a:rPr lang="en-CH">
                <a:solidFill>
                  <a:srgbClr val="0B9B74"/>
                </a:solidFill>
                <a:latin typeface="Open Sans"/>
                <a:ea typeface="Open Sans"/>
                <a:cs typeface="Open Sans"/>
                <a:sym typeface="Open Sans"/>
              </a:rPr>
              <a:t>Lessons Learnt (for Magic Whiteboard)</a:t>
            </a:r>
            <a:endParaRPr/>
          </a:p>
        </p:txBody>
      </p:sp>
      <p:sp>
        <p:nvSpPr>
          <p:cNvPr id="194" name="Google Shape;194;p10"/>
          <p:cNvSpPr txBox="1"/>
          <p:nvPr>
            <p:ph idx="1" type="body"/>
          </p:nvPr>
        </p:nvSpPr>
        <p:spPr>
          <a:xfrm>
            <a:off x="457200" y="1188042"/>
            <a:ext cx="8229600" cy="478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Better record keeping required of previous trainings, especially ToTs</a:t>
            </a:r>
            <a:endParaRPr b="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None/>
            </a:pPr>
            <a:r>
              <a:t/>
            </a:r>
            <a:endParaRPr b="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Local coordinators essential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Need to keep adapting our training content – more real-life examples, more room for discussion, new generation of humanitarians requiring facilitation as much as training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More support to new focal points 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More support to new trainers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Ran out of money and time for MEAL!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8371" y="220012"/>
            <a:ext cx="1717794" cy="80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 txBox="1"/>
          <p:nvPr/>
        </p:nvSpPr>
        <p:spPr>
          <a:xfrm>
            <a:off x="317835" y="533791"/>
            <a:ext cx="464275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H" sz="2800" u="none" cap="none" strike="noStrike">
                <a:solidFill>
                  <a:srgbClr val="0B9B74"/>
                </a:solidFill>
                <a:latin typeface="Open Sans"/>
                <a:ea typeface="Open Sans"/>
                <a:cs typeface="Open Sans"/>
                <a:sym typeface="Open Sans"/>
              </a:rPr>
              <a:t>February</a:t>
            </a:r>
            <a:r>
              <a:rPr b="1" i="0" lang="en-CH" sz="1800" u="none" cap="none" strike="noStrike">
                <a:solidFill>
                  <a:srgbClr val="0B9B7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-CH" sz="2800" u="none" cap="none" strike="noStrike">
                <a:solidFill>
                  <a:srgbClr val="0B9B74"/>
                </a:solidFill>
                <a:latin typeface="Open Sans"/>
                <a:ea typeface="Open Sans"/>
                <a:cs typeface="Open Sans"/>
                <a:sym typeface="Open Sans"/>
              </a:rPr>
              <a:t>24, 2022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8371" y="220012"/>
            <a:ext cx="1717794" cy="80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0591" y="2678544"/>
            <a:ext cx="4054333" cy="265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543" y="2507208"/>
            <a:ext cx="4642756" cy="299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 txBox="1"/>
          <p:nvPr/>
        </p:nvSpPr>
        <p:spPr>
          <a:xfrm>
            <a:off x="317835" y="348080"/>
            <a:ext cx="464275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H" sz="2800">
                <a:solidFill>
                  <a:srgbClr val="0B9B74"/>
                </a:solidFill>
                <a:latin typeface="Open Sans"/>
                <a:ea typeface="Open Sans"/>
                <a:cs typeface="Open Sans"/>
                <a:sym typeface="Open Sans"/>
              </a:rPr>
              <a:t>April 2022: Baby steps...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/>
          <p:nvPr>
            <p:ph type="title"/>
          </p:nvPr>
        </p:nvSpPr>
        <p:spPr>
          <a:xfrm>
            <a:off x="457201" y="0"/>
            <a:ext cx="8229600" cy="108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9B74"/>
              </a:buClr>
              <a:buSzPts val="2800"/>
              <a:buFont typeface="Open Sans"/>
              <a:buNone/>
            </a:pPr>
            <a:r>
              <a:rPr lang="en-CH">
                <a:solidFill>
                  <a:srgbClr val="0B9B74"/>
                </a:solidFill>
                <a:latin typeface="Open Sans"/>
                <a:ea typeface="Open Sans"/>
                <a:cs typeface="Open Sans"/>
                <a:sym typeface="Open Sans"/>
              </a:rPr>
              <a:t>Ukrainian</a:t>
            </a:r>
            <a:r>
              <a:rPr lang="en-CH"/>
              <a:t> </a:t>
            </a:r>
            <a:r>
              <a:rPr lang="en-CH">
                <a:solidFill>
                  <a:srgbClr val="0B9B74"/>
                </a:solidFill>
                <a:latin typeface="Open Sans"/>
                <a:ea typeface="Open Sans"/>
                <a:cs typeface="Open Sans"/>
                <a:sym typeface="Open Sans"/>
              </a:rPr>
              <a:t>Coordinators x 2</a:t>
            </a:r>
            <a:endParaRPr/>
          </a:p>
        </p:txBody>
      </p:sp>
      <p:pic>
        <p:nvPicPr>
          <p:cNvPr id="139" name="Google Shape;139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3072" y="1459540"/>
            <a:ext cx="4621169" cy="215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1251" y="3764164"/>
            <a:ext cx="4724809" cy="268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08371" y="220012"/>
            <a:ext cx="1717794" cy="803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"/>
          <p:cNvSpPr txBox="1"/>
          <p:nvPr>
            <p:ph type="title"/>
          </p:nvPr>
        </p:nvSpPr>
        <p:spPr>
          <a:xfrm>
            <a:off x="457201" y="-65315"/>
            <a:ext cx="8229600" cy="108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9B74"/>
              </a:buClr>
              <a:buSzPts val="2800"/>
              <a:buFont typeface="Open Sans"/>
              <a:buNone/>
            </a:pPr>
            <a:r>
              <a:rPr lang="en-CH">
                <a:solidFill>
                  <a:srgbClr val="0B9B74"/>
                </a:solidFill>
                <a:latin typeface="Open Sans"/>
                <a:ea typeface="Open Sans"/>
                <a:cs typeface="Open Sans"/>
                <a:sym typeface="Open Sans"/>
              </a:rPr>
              <a:t>Sphere workshops x 18</a:t>
            </a:r>
            <a:endParaRPr/>
          </a:p>
        </p:txBody>
      </p:sp>
      <p:sp>
        <p:nvSpPr>
          <p:cNvPr id="147" name="Google Shape;147;p5"/>
          <p:cNvSpPr txBox="1"/>
          <p:nvPr>
            <p:ph idx="1" type="body"/>
          </p:nvPr>
        </p:nvSpPr>
        <p:spPr>
          <a:xfrm>
            <a:off x="457200" y="1340442"/>
            <a:ext cx="8229600" cy="478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479" y="1222258"/>
            <a:ext cx="4860471" cy="549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8371" y="220012"/>
            <a:ext cx="1717794" cy="80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74100" y="2533463"/>
            <a:ext cx="3854776" cy="19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/>
          <p:nvPr>
            <p:ph type="title"/>
          </p:nvPr>
        </p:nvSpPr>
        <p:spPr>
          <a:xfrm>
            <a:off x="457201" y="-65315"/>
            <a:ext cx="8229600" cy="108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9B74"/>
              </a:buClr>
              <a:buSzPts val="2800"/>
              <a:buFont typeface="Open Sans"/>
              <a:buNone/>
            </a:pPr>
            <a:r>
              <a:rPr lang="en-CH">
                <a:solidFill>
                  <a:srgbClr val="0B9B74"/>
                </a:solidFill>
                <a:latin typeface="Open Sans"/>
                <a:ea typeface="Open Sans"/>
                <a:cs typeface="Open Sans"/>
                <a:sym typeface="Open Sans"/>
              </a:rPr>
              <a:t>Sphere handbook translations x 4</a:t>
            </a:r>
            <a:endParaRPr/>
          </a:p>
        </p:txBody>
      </p:sp>
      <p:sp>
        <p:nvSpPr>
          <p:cNvPr id="156" name="Google Shape;156;p6"/>
          <p:cNvSpPr txBox="1"/>
          <p:nvPr>
            <p:ph idx="1" type="body"/>
          </p:nvPr>
        </p:nvSpPr>
        <p:spPr>
          <a:xfrm>
            <a:off x="457200" y="1340442"/>
            <a:ext cx="8229600" cy="478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</p:txBody>
      </p:sp>
      <p:sp>
        <p:nvSpPr>
          <p:cNvPr id="157" name="Google Shape;157;p6"/>
          <p:cNvSpPr txBox="1"/>
          <p:nvPr/>
        </p:nvSpPr>
        <p:spPr>
          <a:xfrm>
            <a:off x="555171" y="1502229"/>
            <a:ext cx="62674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158" name="Google Shape;158;p6"/>
          <p:cNvSpPr txBox="1"/>
          <p:nvPr/>
        </p:nvSpPr>
        <p:spPr>
          <a:xfrm>
            <a:off x="609600" y="1492842"/>
            <a:ext cx="8229600" cy="478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None/>
            </a:pPr>
            <a:r>
              <a:rPr b="1" lang="en-CH"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“Why did nobody give us Sphere handbooks a year ago when we needed them?”</a:t>
            </a:r>
            <a:endParaRPr b="1"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None/>
            </a:pPr>
            <a:r>
              <a:rPr b="0" lang="en-CH"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Polish Shelter organiser on Ukraine border, Sphere workshop March 2023 </a:t>
            </a:r>
            <a:endParaRPr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9" name="Google Shape;15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3429000"/>
            <a:ext cx="8345941" cy="269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8371" y="220012"/>
            <a:ext cx="1717794" cy="803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"/>
          <p:cNvSpPr txBox="1"/>
          <p:nvPr>
            <p:ph type="title"/>
          </p:nvPr>
        </p:nvSpPr>
        <p:spPr>
          <a:xfrm>
            <a:off x="457201" y="-65315"/>
            <a:ext cx="8229600" cy="108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9B74"/>
              </a:buClr>
              <a:buSzPts val="2800"/>
              <a:buFont typeface="Open Sans"/>
              <a:buNone/>
            </a:pPr>
            <a:r>
              <a:rPr lang="en-CH">
                <a:solidFill>
                  <a:srgbClr val="0B9B74"/>
                </a:solidFill>
                <a:latin typeface="Open Sans"/>
                <a:ea typeface="Open Sans"/>
                <a:cs typeface="Open Sans"/>
                <a:sym typeface="Open Sans"/>
              </a:rPr>
              <a:t>Sphere Focal Points x 5 new countries</a:t>
            </a:r>
            <a:endParaRPr/>
          </a:p>
        </p:txBody>
      </p:sp>
      <p:sp>
        <p:nvSpPr>
          <p:cNvPr id="166" name="Google Shape;166;p7"/>
          <p:cNvSpPr txBox="1"/>
          <p:nvPr>
            <p:ph idx="1" type="body"/>
          </p:nvPr>
        </p:nvSpPr>
        <p:spPr>
          <a:xfrm>
            <a:off x="457200" y="1340442"/>
            <a:ext cx="8229600" cy="478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ahoma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64045"/>
            <a:ext cx="9144000" cy="617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306" y="2447615"/>
            <a:ext cx="1987652" cy="4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8121" y="1665419"/>
            <a:ext cx="1378021" cy="63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31497" y="3051614"/>
            <a:ext cx="1778091" cy="55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76921" y="5080649"/>
            <a:ext cx="806950" cy="114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2207" y="4282514"/>
            <a:ext cx="1503236" cy="79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6965" y="5192581"/>
            <a:ext cx="2173720" cy="264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762169" y="5624488"/>
            <a:ext cx="1657435" cy="50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95578" y="61011"/>
            <a:ext cx="1717794" cy="803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"/>
          <p:cNvSpPr txBox="1"/>
          <p:nvPr>
            <p:ph type="title"/>
          </p:nvPr>
        </p:nvSpPr>
        <p:spPr>
          <a:xfrm>
            <a:off x="457201" y="-65315"/>
            <a:ext cx="8229600" cy="108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9B74"/>
              </a:buClr>
              <a:buSzPts val="2800"/>
              <a:buFont typeface="Open Sans"/>
              <a:buNone/>
            </a:pPr>
            <a:r>
              <a:rPr lang="en-CH">
                <a:solidFill>
                  <a:srgbClr val="0B9B74"/>
                </a:solidFill>
                <a:latin typeface="Open Sans"/>
                <a:ea typeface="Open Sans"/>
                <a:cs typeface="Open Sans"/>
                <a:sym typeface="Open Sans"/>
              </a:rPr>
              <a:t>Sphere ToT, Warsaw, June 2023 </a:t>
            </a:r>
            <a:endParaRPr/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876" y="1514525"/>
            <a:ext cx="6644224" cy="498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8035" y="211703"/>
            <a:ext cx="1719221" cy="804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>
            <p:ph type="title"/>
          </p:nvPr>
        </p:nvSpPr>
        <p:spPr>
          <a:xfrm>
            <a:off x="457201" y="0"/>
            <a:ext cx="8229600" cy="1081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9B74"/>
              </a:buClr>
              <a:buSzPts val="2800"/>
              <a:buFont typeface="Open Sans"/>
              <a:buNone/>
            </a:pPr>
            <a:r>
              <a:rPr lang="en-CH">
                <a:solidFill>
                  <a:srgbClr val="0B9B74"/>
                </a:solidFill>
                <a:latin typeface="Open Sans"/>
                <a:ea typeface="Open Sans"/>
                <a:cs typeface="Open Sans"/>
                <a:sym typeface="Open Sans"/>
              </a:rPr>
              <a:t>Ukraine project</a:t>
            </a:r>
            <a:endParaRPr/>
          </a:p>
        </p:txBody>
      </p:sp>
      <p:sp>
        <p:nvSpPr>
          <p:cNvPr id="188" name="Google Shape;188;p9"/>
          <p:cNvSpPr txBox="1"/>
          <p:nvPr>
            <p:ph idx="1" type="body"/>
          </p:nvPr>
        </p:nvSpPr>
        <p:spPr>
          <a:xfrm>
            <a:off x="457200" y="1188042"/>
            <a:ext cx="8229600" cy="478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315,000 euros awarded by DEC (UK Disasters Emergency Committee)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July 2022 – June 2023 (11 months)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Recruited displaced Ukrainians to coordinate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Handbook translations: Ukrainian, Polish, Slovak, Romanian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In-person workshops: Poland, Slovak Republic, Romania, Moldova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1h e-learning with RedR UK and online facilitated workshops: Ukraine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Focal points: Appointed in Moldova, Poland, Slovak Republic, Ukraine and Romania 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2857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lang="en-CH"/>
              <a:t>Training of Trainers (ToT) held in Warsaw in June 2023</a:t>
            </a:r>
            <a:endParaRPr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  <a:p>
            <a:pPr indent="-171450" lvl="0" marL="285750" rtl="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Sphere">
  <a:themeElements>
    <a:clrScheme name="Blu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White">
  <a:themeElements>
    <a:clrScheme name="White">
      <a:dk1>
        <a:srgbClr val="FFFFFF"/>
      </a:dk1>
      <a:lt1>
        <a:srgbClr val="A5A5A5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548E345B6D594AAA06BAD71EA843DF" ma:contentTypeVersion="19" ma:contentTypeDescription="Create a new document." ma:contentTypeScope="" ma:versionID="8008c501d2b39bcfb150069c450b2174">
  <xsd:schema xmlns:xsd="http://www.w3.org/2001/XMLSchema" xmlns:xs="http://www.w3.org/2001/XMLSchema" xmlns:p="http://schemas.microsoft.com/office/2006/metadata/properties" xmlns:ns2="1355b3f0-e072-4ae3-b261-722c43fa6e26" xmlns:ns3="9051fefc-2ea4-4620-a82b-61f19e316bb6" targetNamespace="http://schemas.microsoft.com/office/2006/metadata/properties" ma:root="true" ma:fieldsID="a9e89cfd3ed98dd724201eaea45d4495" ns2:_="" ns3:_="">
    <xsd:import namespace="1355b3f0-e072-4ae3-b261-722c43fa6e26"/>
    <xsd:import namespace="9051fefc-2ea4-4620-a82b-61f19e316b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5b3f0-e072-4ae3-b261-722c43fa6e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État de validation" ma:internalName="_x00c9_tat_x0020_de_x0020_validation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c2c48a7-3976-43da-8c19-cb30e3e77c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1fefc-2ea4-4620-a82b-61f19e316bb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403d0eb-ff5c-4829-9fc3-59ef669ebb52}" ma:internalName="TaxCatchAll" ma:showField="CatchAllData" ma:web="9051fefc-2ea4-4620-a82b-61f19e316b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6F7058-34CA-4D34-BD0E-0A1679111CEC}"/>
</file>

<file path=customXml/itemProps2.xml><?xml version="1.0" encoding="utf-8"?>
<ds:datastoreItem xmlns:ds="http://schemas.openxmlformats.org/officeDocument/2006/customXml" ds:itemID="{3E3D058D-0001-4DE7-828B-1A48EF803808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2014-12-22T15:37:12Z</dcterms:created>
  <dc:creator>Nick Smith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0x01010040548E345B6D594AAA06BAD71EA843DF</vt:lpwstr>
  </property>
  <property fmtid="{D5CDD505-2E9C-101B-9397-08002B2CF9AE}" pid="3" name="Order">
    <vt:r8>20400.0</vt:r8>
  </property>
  <property fmtid="{D5CDD505-2E9C-101B-9397-08002B2CF9AE}" pid="4" name="MediaServiceImageTags">
    <vt:lpwstr/>
  </property>
</Properties>
</file>